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9" r:id="rId9"/>
    <p:sldId id="264" r:id="rId10"/>
    <p:sldId id="265" r:id="rId11"/>
    <p:sldId id="266" r:id="rId12"/>
    <p:sldId id="267" r:id="rId13"/>
    <p:sldId id="268" r:id="rId14"/>
  </p:sldIdLst>
  <p:sldSz cx="12192000" cy="6858000"/>
  <p:notesSz cx="7010400" cy="9296400"/>
  <p:embeddedFontLst>
    <p:embeddedFont>
      <p:font typeface="Corbel" panose="020B0503020204020204" pitchFamily="34" charset="0"/>
      <p:regular r:id="rId16"/>
      <p:bold r:id="rId17"/>
      <p:italic r:id="rId18"/>
      <p:boldItalic r:id="rId19"/>
    </p:embeddedFont>
    <p:embeddedFont>
      <p:font typeface="KaiTi" panose="02010609060101010101" pitchFamily="49" charset="-122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gfqXvMRNOs7ArvD/RrNeUIh+SF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BEB025-CD7B-48A8-A00A-AC7F995F263B}" v="7" dt="2026-02-26T03:23:56.3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1005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customschemas.google.com/relationships/presentationmetadata" Target="meta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a Leung" userId="12b2336e-bc42-4df9-b119-74f787175d5e" providerId="ADAL" clId="{136B603B-A147-4E6F-A633-CCE04A8E6112}"/>
    <pc:docChg chg="modSld">
      <pc:chgData name="Ada Leung" userId="12b2336e-bc42-4df9-b119-74f787175d5e" providerId="ADAL" clId="{136B603B-A147-4E6F-A633-CCE04A8E6112}" dt="2026-02-26T03:23:56.341" v="11" actId="113"/>
      <pc:docMkLst>
        <pc:docMk/>
      </pc:docMkLst>
      <pc:sldChg chg="modSp mod">
        <pc:chgData name="Ada Leung" userId="12b2336e-bc42-4df9-b119-74f787175d5e" providerId="ADAL" clId="{136B603B-A147-4E6F-A633-CCE04A8E6112}" dt="2026-02-26T03:23:19.750" v="2" actId="113"/>
        <pc:sldMkLst>
          <pc:docMk/>
          <pc:sldMk cId="0" sldId="258"/>
        </pc:sldMkLst>
        <pc:spChg chg="mod">
          <ac:chgData name="Ada Leung" userId="12b2336e-bc42-4df9-b119-74f787175d5e" providerId="ADAL" clId="{136B603B-A147-4E6F-A633-CCE04A8E6112}" dt="2026-02-26T03:23:19.750" v="2" actId="113"/>
          <ac:spMkLst>
            <pc:docMk/>
            <pc:sldMk cId="0" sldId="258"/>
            <ac:spMk id="105" creationId="{00000000-0000-0000-0000-000000000000}"/>
          </ac:spMkLst>
        </pc:spChg>
        <pc:spChg chg="mod">
          <ac:chgData name="Ada Leung" userId="12b2336e-bc42-4df9-b119-74f787175d5e" providerId="ADAL" clId="{136B603B-A147-4E6F-A633-CCE04A8E6112}" dt="2026-02-26T03:23:16.844" v="1" actId="113"/>
          <ac:spMkLst>
            <pc:docMk/>
            <pc:sldMk cId="0" sldId="258"/>
            <ac:spMk id="106" creationId="{00000000-0000-0000-0000-000000000000}"/>
          </ac:spMkLst>
        </pc:spChg>
      </pc:sldChg>
      <pc:sldChg chg="modSp mod">
        <pc:chgData name="Ada Leung" userId="12b2336e-bc42-4df9-b119-74f787175d5e" providerId="ADAL" clId="{136B603B-A147-4E6F-A633-CCE04A8E6112}" dt="2026-02-26T03:23:24.919" v="3" actId="113"/>
        <pc:sldMkLst>
          <pc:docMk/>
          <pc:sldMk cId="0" sldId="261"/>
        </pc:sldMkLst>
        <pc:spChg chg="mod">
          <ac:chgData name="Ada Leung" userId="12b2336e-bc42-4df9-b119-74f787175d5e" providerId="ADAL" clId="{136B603B-A147-4E6F-A633-CCE04A8E6112}" dt="2026-02-26T03:23:24.919" v="3" actId="113"/>
          <ac:spMkLst>
            <pc:docMk/>
            <pc:sldMk cId="0" sldId="261"/>
            <ac:spMk id="132" creationId="{00000000-0000-0000-0000-000000000000}"/>
          </ac:spMkLst>
        </pc:spChg>
      </pc:sldChg>
      <pc:sldChg chg="modSp">
        <pc:chgData name="Ada Leung" userId="12b2336e-bc42-4df9-b119-74f787175d5e" providerId="ADAL" clId="{136B603B-A147-4E6F-A633-CCE04A8E6112}" dt="2026-02-26T03:23:30.568" v="4" actId="113"/>
        <pc:sldMkLst>
          <pc:docMk/>
          <pc:sldMk cId="0" sldId="262"/>
        </pc:sldMkLst>
        <pc:spChg chg="mod">
          <ac:chgData name="Ada Leung" userId="12b2336e-bc42-4df9-b119-74f787175d5e" providerId="ADAL" clId="{136B603B-A147-4E6F-A633-CCE04A8E6112}" dt="2026-02-26T03:23:30.568" v="4" actId="113"/>
          <ac:spMkLst>
            <pc:docMk/>
            <pc:sldMk cId="0" sldId="262"/>
            <ac:spMk id="138" creationId="{00000000-0000-0000-0000-000000000000}"/>
          </ac:spMkLst>
        </pc:spChg>
      </pc:sldChg>
      <pc:sldChg chg="modSp">
        <pc:chgData name="Ada Leung" userId="12b2336e-bc42-4df9-b119-74f787175d5e" providerId="ADAL" clId="{136B603B-A147-4E6F-A633-CCE04A8E6112}" dt="2026-02-26T03:23:36.770" v="7" actId="113"/>
        <pc:sldMkLst>
          <pc:docMk/>
          <pc:sldMk cId="0" sldId="263"/>
        </pc:sldMkLst>
        <pc:spChg chg="mod">
          <ac:chgData name="Ada Leung" userId="12b2336e-bc42-4df9-b119-74f787175d5e" providerId="ADAL" clId="{136B603B-A147-4E6F-A633-CCE04A8E6112}" dt="2026-02-26T03:23:36.770" v="7" actId="113"/>
          <ac:spMkLst>
            <pc:docMk/>
            <pc:sldMk cId="0" sldId="263"/>
            <ac:spMk id="144" creationId="{00000000-0000-0000-0000-000000000000}"/>
          </ac:spMkLst>
        </pc:spChg>
      </pc:sldChg>
      <pc:sldChg chg="modSp mod">
        <pc:chgData name="Ada Leung" userId="12b2336e-bc42-4df9-b119-74f787175d5e" providerId="ADAL" clId="{136B603B-A147-4E6F-A633-CCE04A8E6112}" dt="2026-02-26T03:23:08.367" v="0" actId="113"/>
        <pc:sldMkLst>
          <pc:docMk/>
          <pc:sldMk cId="0" sldId="264"/>
        </pc:sldMkLst>
        <pc:spChg chg="mod">
          <ac:chgData name="Ada Leung" userId="12b2336e-bc42-4df9-b119-74f787175d5e" providerId="ADAL" clId="{136B603B-A147-4E6F-A633-CCE04A8E6112}" dt="2026-02-26T03:23:08.367" v="0" actId="113"/>
          <ac:spMkLst>
            <pc:docMk/>
            <pc:sldMk cId="0" sldId="264"/>
            <ac:spMk id="150" creationId="{00000000-0000-0000-0000-000000000000}"/>
          </ac:spMkLst>
        </pc:spChg>
      </pc:sldChg>
      <pc:sldChg chg="modSp">
        <pc:chgData name="Ada Leung" userId="12b2336e-bc42-4df9-b119-74f787175d5e" providerId="ADAL" clId="{136B603B-A147-4E6F-A633-CCE04A8E6112}" dt="2026-02-26T03:23:42.920" v="8" actId="113"/>
        <pc:sldMkLst>
          <pc:docMk/>
          <pc:sldMk cId="0" sldId="265"/>
        </pc:sldMkLst>
        <pc:spChg chg="mod">
          <ac:chgData name="Ada Leung" userId="12b2336e-bc42-4df9-b119-74f787175d5e" providerId="ADAL" clId="{136B603B-A147-4E6F-A633-CCE04A8E6112}" dt="2026-02-26T03:23:42.920" v="8" actId="113"/>
          <ac:spMkLst>
            <pc:docMk/>
            <pc:sldMk cId="0" sldId="265"/>
            <ac:spMk id="156" creationId="{00000000-0000-0000-0000-000000000000}"/>
          </ac:spMkLst>
        </pc:spChg>
      </pc:sldChg>
      <pc:sldChg chg="modSp mod">
        <pc:chgData name="Ada Leung" userId="12b2336e-bc42-4df9-b119-74f787175d5e" providerId="ADAL" clId="{136B603B-A147-4E6F-A633-CCE04A8E6112}" dt="2026-02-26T03:23:47.850" v="9" actId="113"/>
        <pc:sldMkLst>
          <pc:docMk/>
          <pc:sldMk cId="0" sldId="266"/>
        </pc:sldMkLst>
        <pc:spChg chg="mod">
          <ac:chgData name="Ada Leung" userId="12b2336e-bc42-4df9-b119-74f787175d5e" providerId="ADAL" clId="{136B603B-A147-4E6F-A633-CCE04A8E6112}" dt="2026-02-26T03:23:47.850" v="9" actId="113"/>
          <ac:spMkLst>
            <pc:docMk/>
            <pc:sldMk cId="0" sldId="266"/>
            <ac:spMk id="162" creationId="{00000000-0000-0000-0000-000000000000}"/>
          </ac:spMkLst>
        </pc:spChg>
      </pc:sldChg>
      <pc:sldChg chg="modSp mod">
        <pc:chgData name="Ada Leung" userId="12b2336e-bc42-4df9-b119-74f787175d5e" providerId="ADAL" clId="{136B603B-A147-4E6F-A633-CCE04A8E6112}" dt="2026-02-26T03:23:52.115" v="10" actId="113"/>
        <pc:sldMkLst>
          <pc:docMk/>
          <pc:sldMk cId="0" sldId="267"/>
        </pc:sldMkLst>
        <pc:spChg chg="mod">
          <ac:chgData name="Ada Leung" userId="12b2336e-bc42-4df9-b119-74f787175d5e" providerId="ADAL" clId="{136B603B-A147-4E6F-A633-CCE04A8E6112}" dt="2026-02-26T03:23:52.115" v="10" actId="113"/>
          <ac:spMkLst>
            <pc:docMk/>
            <pc:sldMk cId="0" sldId="267"/>
            <ac:spMk id="168" creationId="{00000000-0000-0000-0000-000000000000}"/>
          </ac:spMkLst>
        </pc:spChg>
      </pc:sldChg>
      <pc:sldChg chg="modSp">
        <pc:chgData name="Ada Leung" userId="12b2336e-bc42-4df9-b119-74f787175d5e" providerId="ADAL" clId="{136B603B-A147-4E6F-A633-CCE04A8E6112}" dt="2026-02-26T03:23:56.341" v="11" actId="113"/>
        <pc:sldMkLst>
          <pc:docMk/>
          <pc:sldMk cId="0" sldId="268"/>
        </pc:sldMkLst>
        <pc:spChg chg="mod">
          <ac:chgData name="Ada Leung" userId="12b2336e-bc42-4df9-b119-74f787175d5e" providerId="ADAL" clId="{136B603B-A147-4E6F-A633-CCE04A8E6112}" dt="2026-02-26T03:23:56.341" v="11" actId="113"/>
          <ac:spMkLst>
            <pc:docMk/>
            <pc:sldMk cId="0" sldId="268"/>
            <ac:spMk id="17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zh-TW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p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altLang="zh-TW"/>
              <a:t>1</a:t>
            </a:fld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9" name="Google Shape;15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4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5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" name="Google Shape;10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9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" name="Google Shape;14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DD66F082-D351-65D4-E808-91D929050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2:notes">
            <a:extLst>
              <a:ext uri="{FF2B5EF4-FFF2-40B4-BE49-F238E27FC236}">
                <a16:creationId xmlns:a16="http://schemas.microsoft.com/office/drawing/2014/main" id="{34B0170C-8A6B-4F7C-3391-A7BAAB5E6F9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p32:notes">
            <a:extLst>
              <a:ext uri="{FF2B5EF4-FFF2-40B4-BE49-F238E27FC236}">
                <a16:creationId xmlns:a16="http://schemas.microsoft.com/office/drawing/2014/main" id="{2DCE5981-7D7D-69D6-B5BA-2EEF08340C2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98650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5"/>
          <p:cNvSpPr/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5"/>
          <p:cNvSpPr txBox="1"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orbel"/>
              <a:buNone/>
              <a:defRPr sz="7200" b="1" cap="non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76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6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2000"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 dirty="0"/>
          </a:p>
        </p:txBody>
      </p:sp>
      <p:cxnSp>
        <p:nvCxnSpPr>
          <p:cNvPr id="23" name="Google Shape;23;p15"/>
          <p:cNvCxnSpPr/>
          <p:nvPr/>
        </p:nvCxnSpPr>
        <p:spPr>
          <a:xfrm>
            <a:off x="1978660" y="3733800"/>
            <a:ext cx="8229601" cy="0"/>
          </a:xfrm>
          <a:prstGeom prst="straightConnector1">
            <a:avLst/>
          </a:prstGeom>
          <a:noFill/>
          <a:ln w="100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4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body" idx="1"/>
          </p:nvPr>
        </p:nvSpPr>
        <p:spPr>
          <a:xfrm rot="5400000">
            <a:off x="4060136" y="-859736"/>
            <a:ext cx="4038600" cy="987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2004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5"/>
          <p:cNvSpPr txBox="1">
            <a:spLocks noGrp="1"/>
          </p:cNvSpPr>
          <p:nvPr>
            <p:ph type="title"/>
          </p:nvPr>
        </p:nvSpPr>
        <p:spPr>
          <a:xfrm rot="5400000">
            <a:off x="7181850" y="2305050"/>
            <a:ext cx="5410200" cy="23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5"/>
          <p:cNvSpPr txBox="1">
            <a:spLocks noGrp="1"/>
          </p:cNvSpPr>
          <p:nvPr>
            <p:ph type="body" idx="1"/>
          </p:nvPr>
        </p:nvSpPr>
        <p:spPr>
          <a:xfrm rot="5400000">
            <a:off x="2152650" y="-247650"/>
            <a:ext cx="5410200" cy="74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2004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5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5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5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6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2004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7"/>
          <p:cNvSpPr txBox="1"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orbel"/>
              <a:buNone/>
              <a:defRPr sz="72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 dirty="0"/>
          </a:p>
        </p:txBody>
      </p:sp>
      <p:cxnSp>
        <p:nvCxnSpPr>
          <p:cNvPr id="36" name="Google Shape;36;p17"/>
          <p:cNvCxnSpPr/>
          <p:nvPr/>
        </p:nvCxnSpPr>
        <p:spPr>
          <a:xfrm>
            <a:off x="1981200" y="4020408"/>
            <a:ext cx="8229601" cy="0"/>
          </a:xfrm>
          <a:prstGeom prst="straightConnector1">
            <a:avLst/>
          </a:prstGeom>
          <a:noFill/>
          <a:ln w="100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8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1"/>
          </p:nvPr>
        </p:nvSpPr>
        <p:spPr>
          <a:xfrm>
            <a:off x="1143000" y="2057399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036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  <a:defRPr sz="2200"/>
            </a:lvl1pPr>
            <a:lvl2pPr marL="914400" lvl="1" indent="-330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2000"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 sz="1800"/>
            </a:lvl3pPr>
            <a:lvl4pPr marL="1828800" lvl="3" indent="-30988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4pPr>
            <a:lvl5pPr marL="2286000" lvl="4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5pPr>
            <a:lvl6pPr marL="2743200" lvl="5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6pPr>
            <a:lvl7pPr marL="3200400" lvl="6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7pPr>
            <a:lvl8pPr marL="3657600" lvl="7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8pPr>
            <a:lvl9pPr marL="4114800" lvl="8" indent="-309879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2"/>
          </p:nvPr>
        </p:nvSpPr>
        <p:spPr>
          <a:xfrm>
            <a:off x="6267612" y="20574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036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  <a:defRPr sz="2200"/>
            </a:lvl1pPr>
            <a:lvl2pPr marL="914400" lvl="1" indent="-330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2000"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 sz="1800"/>
            </a:lvl3pPr>
            <a:lvl4pPr marL="1828800" lvl="3" indent="-30988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4pPr>
            <a:lvl5pPr marL="2286000" lvl="4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5pPr>
            <a:lvl6pPr marL="2743200" lvl="5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6pPr>
            <a:lvl7pPr marL="3200400" lvl="6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7pPr>
            <a:lvl8pPr marL="3657600" lvl="7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8pPr>
            <a:lvl9pPr marL="4114800" lvl="8" indent="-309879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body" idx="2"/>
          </p:nvPr>
        </p:nvSpPr>
        <p:spPr>
          <a:xfrm>
            <a:off x="1143000" y="2721483"/>
            <a:ext cx="4754880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036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  <a:defRPr sz="2200"/>
            </a:lvl1pPr>
            <a:lvl2pPr marL="914400" lvl="1" indent="-330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2000"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 sz="1800"/>
            </a:lvl3pPr>
            <a:lvl4pPr marL="1828800" lvl="3" indent="-30988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4pPr>
            <a:lvl5pPr marL="2286000" lvl="4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5pPr>
            <a:lvl6pPr marL="2743200" lvl="5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6pPr>
            <a:lvl7pPr marL="3200400" lvl="6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7pPr>
            <a:lvl8pPr marL="3657600" lvl="7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8pPr>
            <a:lvl9pPr marL="4114800" lvl="8" indent="-309879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body" idx="3"/>
          </p:nvPr>
        </p:nvSpPr>
        <p:spPr>
          <a:xfrm>
            <a:off x="6269173" y="1999032"/>
            <a:ext cx="4754880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body" idx="4"/>
          </p:nvPr>
        </p:nvSpPr>
        <p:spPr>
          <a:xfrm>
            <a:off x="6269173" y="2719322"/>
            <a:ext cx="4754880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036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  <a:defRPr sz="2200"/>
            </a:lvl1pPr>
            <a:lvl2pPr marL="914400" lvl="1" indent="-3302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2000"/>
            </a:lvl2pPr>
            <a:lvl3pPr marL="1371600" lvl="2" indent="-32003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 sz="1800"/>
            </a:lvl3pPr>
            <a:lvl4pPr marL="1828800" lvl="3" indent="-30988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4pPr>
            <a:lvl5pPr marL="2286000" lvl="4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5pPr>
            <a:lvl6pPr marL="2743200" lvl="5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6pPr>
            <a:lvl7pPr marL="3200400" lvl="6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7pPr>
            <a:lvl8pPr marL="3657600" lvl="7" indent="-30987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8pPr>
            <a:lvl9pPr marL="4114800" lvl="8" indent="-309879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0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2"/>
          <p:cNvSpPr txBox="1"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  <a:defRPr sz="40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body" idx="1"/>
          </p:nvPr>
        </p:nvSpPr>
        <p:spPr>
          <a:xfrm>
            <a:off x="5852159" y="1097280"/>
            <a:ext cx="5212080" cy="466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116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560"/>
              <a:buChar char="•"/>
              <a:defRPr sz="3200"/>
            </a:lvl1pPr>
            <a:lvl2pPr marL="914400" lvl="1" indent="-37084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240"/>
              <a:buChar char="•"/>
              <a:defRPr sz="2800"/>
            </a:lvl2pPr>
            <a:lvl3pPr marL="1371600" lvl="2" indent="-350519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20"/>
              <a:buChar char="•"/>
              <a:defRPr sz="2400"/>
            </a:lvl3pPr>
            <a:lvl4pPr marL="182880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4pPr>
            <a:lvl5pPr marL="2286000" lvl="4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5pPr>
            <a:lvl6pPr marL="2743200" lvl="5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6pPr>
            <a:lvl7pPr marL="3200400" lvl="6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7pPr>
            <a:lvl8pPr marL="3657600" lvl="7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8pPr>
            <a:lvl9pPr marL="4114800" lvl="8" indent="-3302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body" idx="2"/>
          </p:nvPr>
        </p:nvSpPr>
        <p:spPr>
          <a:xfrm>
            <a:off x="1143000" y="2834640"/>
            <a:ext cx="3931920" cy="301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60"/>
              <a:buNone/>
              <a:defRPr sz="1700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2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3"/>
          <p:cNvSpPr txBox="1"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  <a:defRPr sz="40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>
            <a:spLocks noGrp="1"/>
          </p:cNvSpPr>
          <p:nvPr>
            <p:ph type="pic" idx="2"/>
          </p:nvPr>
        </p:nvSpPr>
        <p:spPr>
          <a:xfrm>
            <a:off x="5413248" y="1069847"/>
            <a:ext cx="6099048" cy="48006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23"/>
          <p:cNvSpPr txBox="1">
            <a:spLocks noGrp="1"/>
          </p:cNvSpPr>
          <p:nvPr>
            <p:ph type="body" idx="1"/>
          </p:nvPr>
        </p:nvSpPr>
        <p:spPr>
          <a:xfrm>
            <a:off x="1143000" y="2834640"/>
            <a:ext cx="3931920" cy="288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60"/>
              <a:buNone/>
              <a:defRPr sz="1700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100000">
              <a:schemeClr val="dk1"/>
            </a:gs>
          </a:gsLst>
          <a:lin ang="162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/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4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rbel"/>
              <a:buNone/>
              <a:defRPr sz="4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036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Corbel"/>
              <a:buChar char="•"/>
              <a:defRPr sz="2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rbel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2003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Corbe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09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09879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meter.com/app/presentation/al3ogasmn58zfah5d2bu673a2q5ohnpk/edit?question=xht3bve8sq7a&amp;source=prese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 txBox="1">
            <a:spLocks noGrp="1"/>
          </p:cNvSpPr>
          <p:nvPr>
            <p:ph type="ctrTitle"/>
          </p:nvPr>
        </p:nvSpPr>
        <p:spPr>
          <a:xfrm>
            <a:off x="95522" y="1703422"/>
            <a:ext cx="12000931" cy="3243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</a:pPr>
            <a:r>
              <a:rPr lang="zh-TW" sz="5400" dirty="0">
                <a:solidFill>
                  <a:schemeClr val="lt1"/>
                </a:solidFill>
                <a:latin typeface="KaiTi"/>
                <a:ea typeface="KaiTi"/>
                <a:cs typeface="KaiTi"/>
                <a:sym typeface="KaiTi"/>
              </a:rPr>
              <a:t>工作何其美好</a:t>
            </a:r>
            <a:br>
              <a:rPr lang="zh-TW" sz="5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zh-TW" sz="5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3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創世記 1:1-5, 26-28, 31, 2:8,15</a:t>
            </a:r>
            <a:endParaRPr sz="5400" dirty="0">
              <a:solidFill>
                <a:schemeClr val="lt1"/>
              </a:solidFill>
              <a:latin typeface="KaiTi"/>
              <a:ea typeface="KaiTi"/>
              <a:cs typeface="KaiTi"/>
              <a:sym typeface="KaiTi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95522" y="339775"/>
            <a:ext cx="7980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zh-TW" sz="3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門徒培育在職場系列</a:t>
            </a:r>
            <a:r>
              <a:rPr lang="zh-CN" altLang="en-US" sz="3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信息</a:t>
            </a:r>
            <a:r>
              <a:rPr lang="zh-TW" sz="3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（一）</a:t>
            </a:r>
            <a:endParaRPr sz="3600" b="1" i="0" u="none" strike="noStrike" cap="none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"/>
          <p:cNvSpPr txBox="1">
            <a:spLocks noGrp="1"/>
          </p:cNvSpPr>
          <p:nvPr>
            <p:ph type="title"/>
          </p:nvPr>
        </p:nvSpPr>
        <p:spPr>
          <a:xfrm>
            <a:off x="1158240" y="145415"/>
            <a:ext cx="9875520" cy="962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lang="zh-TW" b="1" dirty="0">
                <a:solidFill>
                  <a:schemeClr val="lt1"/>
                </a:solidFill>
              </a:rPr>
              <a:t>基督徒的工作</a:t>
            </a:r>
            <a:endParaRPr b="1" dirty="0">
              <a:solidFill>
                <a:schemeClr val="lt1"/>
              </a:solidFill>
              <a:latin typeface="PMingLiU"/>
              <a:ea typeface="PMingLiU"/>
              <a:cs typeface="PMingLiU"/>
              <a:sym typeface="PMingLiU"/>
            </a:endParaRPr>
          </a:p>
        </p:txBody>
      </p:sp>
      <p:sp>
        <p:nvSpPr>
          <p:cNvPr id="156" name="Google Shape;156;p3"/>
          <p:cNvSpPr txBox="1">
            <a:spLocks noGrp="1"/>
          </p:cNvSpPr>
          <p:nvPr>
            <p:ph type="body" idx="1"/>
          </p:nvPr>
        </p:nvSpPr>
        <p:spPr>
          <a:xfrm>
            <a:off x="97489" y="1061085"/>
            <a:ext cx="11904011" cy="56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88673" lvl="0" indent="-74295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Arial"/>
              <a:buAutoNum type="arabicPeriod"/>
            </a:pPr>
            <a:r>
              <a:rPr lang="zh-TW" sz="3600" b="1" dirty="0">
                <a:solidFill>
                  <a:schemeClr val="lt1"/>
                </a:solidFill>
              </a:rPr>
              <a:t>在工作中展現身份、活出使命：工作是我們身分的表達，而非我們身分的來源。</a:t>
            </a:r>
            <a:endParaRPr sz="3600" b="1" dirty="0">
              <a:solidFill>
                <a:schemeClr val="lt1"/>
              </a:solidFill>
            </a:endParaRPr>
          </a:p>
          <a:p>
            <a:pPr marL="788673" lvl="0" indent="-74295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Arial"/>
              <a:buAutoNum type="arabicPeriod"/>
            </a:pPr>
            <a:r>
              <a:rPr lang="zh-TW" sz="3600" b="1" dirty="0">
                <a:solidFill>
                  <a:schemeClr val="lt1"/>
                </a:solidFill>
              </a:rPr>
              <a:t>在工作中得到滿足和喜樂：</a:t>
            </a:r>
            <a:r>
              <a:rPr lang="zh-TW" sz="3600" b="1" dirty="0">
                <a:solidFill>
                  <a:schemeClr val="lt1"/>
                </a:solidFill>
                <a:latin typeface="KaiTi"/>
                <a:ea typeface="KaiTi"/>
                <a:cs typeface="KaiTi"/>
                <a:sym typeface="KaiTi"/>
              </a:rPr>
              <a:t>歌羅西書3:23 無論做什麼，都要從心裡做，像是為主做的，不是為人做的。</a:t>
            </a:r>
            <a:endParaRPr sz="3600" b="1" dirty="0">
              <a:solidFill>
                <a:schemeClr val="lt1"/>
              </a:solidFill>
              <a:latin typeface="KaiTi"/>
              <a:ea typeface="KaiTi"/>
              <a:cs typeface="KaiTi"/>
              <a:sym typeface="KaiTi"/>
            </a:endParaRPr>
          </a:p>
          <a:p>
            <a:pPr marL="788673" lvl="0" indent="-74295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Arial"/>
              <a:buAutoNum type="arabicPeriod"/>
            </a:pPr>
            <a:r>
              <a:rPr lang="zh-TW" sz="3600" b="1" dirty="0">
                <a:solidFill>
                  <a:schemeClr val="lt1"/>
                </a:solidFill>
              </a:rPr>
              <a:t>在工作中做主門徒</a:t>
            </a:r>
            <a:endParaRPr sz="36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3"/>
          <p:cNvSpPr txBox="1">
            <a:spLocks noGrp="1"/>
          </p:cNvSpPr>
          <p:nvPr>
            <p:ph type="title"/>
          </p:nvPr>
        </p:nvSpPr>
        <p:spPr>
          <a:xfrm>
            <a:off x="1158239" y="99060"/>
            <a:ext cx="9875520" cy="962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lang="zh-TW" dirty="0">
                <a:solidFill>
                  <a:schemeClr val="lt1"/>
                </a:solidFill>
              </a:rPr>
              <a:t>在工作中訓練屬神的品格</a:t>
            </a:r>
            <a:endParaRPr dirty="0">
              <a:solidFill>
                <a:schemeClr val="lt1"/>
              </a:solidFill>
              <a:latin typeface="PMingLiU"/>
              <a:ea typeface="PMingLiU"/>
              <a:cs typeface="PMingLiU"/>
              <a:sym typeface="PMingLiU"/>
            </a:endParaRPr>
          </a:p>
        </p:txBody>
      </p:sp>
      <p:sp>
        <p:nvSpPr>
          <p:cNvPr id="162" name="Google Shape;162;p33"/>
          <p:cNvSpPr txBox="1">
            <a:spLocks noGrp="1"/>
          </p:cNvSpPr>
          <p:nvPr>
            <p:ph type="body" idx="1"/>
          </p:nvPr>
        </p:nvSpPr>
        <p:spPr>
          <a:xfrm>
            <a:off x="97489" y="1061085"/>
            <a:ext cx="11997020" cy="56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88673" lvl="0" indent="-74295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Arial"/>
              <a:buAutoNum type="arabicPeriod"/>
            </a:pPr>
            <a:r>
              <a:rPr lang="zh-TW" sz="3600" b="1" dirty="0">
                <a:solidFill>
                  <a:schemeClr val="lt1"/>
                </a:solidFill>
              </a:rPr>
              <a:t>你準時嗎？</a:t>
            </a:r>
            <a:endParaRPr sz="3600" b="1" dirty="0">
              <a:solidFill>
                <a:schemeClr val="lt1"/>
              </a:solidFill>
            </a:endParaRPr>
          </a:p>
          <a:p>
            <a:pPr marL="788673" lvl="0" indent="-74295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Arial"/>
              <a:buAutoNum type="arabicPeriod"/>
            </a:pPr>
            <a:r>
              <a:rPr lang="zh-TW" sz="3600" b="1" dirty="0">
                <a:solidFill>
                  <a:schemeClr val="lt1"/>
                </a:solidFill>
              </a:rPr>
              <a:t>你信守諾言嗎？</a:t>
            </a:r>
            <a:endParaRPr b="1" dirty="0"/>
          </a:p>
          <a:p>
            <a:pPr marL="788673" lvl="0" indent="-74295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Arial"/>
              <a:buAutoNum type="arabicPeriod"/>
            </a:pPr>
            <a:r>
              <a:rPr lang="zh-TW" sz="3600" b="1" dirty="0">
                <a:solidFill>
                  <a:schemeClr val="lt1"/>
                </a:solidFill>
              </a:rPr>
              <a:t>你是否總是顧及整個團隊的益處？</a:t>
            </a:r>
            <a:endParaRPr sz="3600" b="1" dirty="0">
              <a:solidFill>
                <a:schemeClr val="lt1"/>
              </a:solidFill>
            </a:endParaRPr>
          </a:p>
          <a:p>
            <a:pPr marL="788673" lvl="0" indent="-74295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Arial"/>
              <a:buAutoNum type="arabicPeriod"/>
            </a:pPr>
            <a:r>
              <a:rPr lang="zh-TW" sz="3600" b="1" dirty="0">
                <a:solidFill>
                  <a:schemeClr val="lt1"/>
                </a:solidFill>
              </a:rPr>
              <a:t>你是否慷慨地分享資源？</a:t>
            </a:r>
            <a:endParaRPr sz="3600" b="1" dirty="0">
              <a:solidFill>
                <a:schemeClr val="lt1"/>
              </a:solidFill>
            </a:endParaRPr>
          </a:p>
          <a:p>
            <a:pPr marL="788673" lvl="0" indent="-74295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Arial"/>
              <a:buAutoNum type="arabicPeriod"/>
            </a:pPr>
            <a:r>
              <a:rPr lang="zh-TW" sz="3600" b="1" dirty="0">
                <a:solidFill>
                  <a:schemeClr val="lt1"/>
                </a:solidFill>
              </a:rPr>
              <a:t>你是否認真負責地完成任務？</a:t>
            </a:r>
            <a:endParaRPr b="1" dirty="0"/>
          </a:p>
          <a:p>
            <a:pPr marL="788673" lvl="0" indent="-74295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Arial"/>
              <a:buAutoNum type="arabicPeriod"/>
            </a:pPr>
            <a:r>
              <a:rPr lang="zh-TW" sz="3600" b="1" dirty="0">
                <a:solidFill>
                  <a:schemeClr val="lt1"/>
                </a:solidFill>
              </a:rPr>
              <a:t>你是否拒絕任何有損道德的捷徑？</a:t>
            </a:r>
            <a:endParaRPr b="1" dirty="0"/>
          </a:p>
          <a:p>
            <a:pPr marL="788673" lvl="0" indent="-74295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Arial"/>
              <a:buAutoNum type="arabicPeriod"/>
            </a:pPr>
            <a:r>
              <a:rPr lang="zh-TW" sz="3600" b="1" dirty="0">
                <a:solidFill>
                  <a:schemeClr val="lt1"/>
                </a:solidFill>
              </a:rPr>
              <a:t>你是否寧肯付出代價也要堅守聖經教導的品格？</a:t>
            </a:r>
            <a:endParaRPr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4"/>
          <p:cNvSpPr txBox="1">
            <a:spLocks noGrp="1"/>
          </p:cNvSpPr>
          <p:nvPr>
            <p:ph type="title"/>
          </p:nvPr>
        </p:nvSpPr>
        <p:spPr>
          <a:xfrm>
            <a:off x="1158239" y="99060"/>
            <a:ext cx="9875520" cy="962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lang="zh-TW" dirty="0">
                <a:solidFill>
                  <a:schemeClr val="lt1"/>
                </a:solidFill>
              </a:rPr>
              <a:t>在工作中建立真誠的關係</a:t>
            </a:r>
            <a:endParaRPr dirty="0">
              <a:solidFill>
                <a:schemeClr val="lt1"/>
              </a:solidFill>
              <a:latin typeface="PMingLiU"/>
              <a:ea typeface="PMingLiU"/>
              <a:cs typeface="PMingLiU"/>
              <a:sym typeface="PMingLiU"/>
            </a:endParaRPr>
          </a:p>
        </p:txBody>
      </p:sp>
      <p:sp>
        <p:nvSpPr>
          <p:cNvPr id="168" name="Google Shape;168;p34"/>
          <p:cNvSpPr txBox="1">
            <a:spLocks noGrp="1"/>
          </p:cNvSpPr>
          <p:nvPr>
            <p:ph type="body" idx="1"/>
          </p:nvPr>
        </p:nvSpPr>
        <p:spPr>
          <a:xfrm>
            <a:off x="97489" y="1061085"/>
            <a:ext cx="11997020" cy="56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88673" lvl="0" indent="-74295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Arial"/>
              <a:buAutoNum type="arabicPeriod"/>
            </a:pPr>
            <a:r>
              <a:rPr lang="zh-TW" sz="3600" b="1" dirty="0">
                <a:solidFill>
                  <a:schemeClr val="lt1"/>
                </a:solidFill>
              </a:rPr>
              <a:t>無論職位高低，尊重所有同事。</a:t>
            </a:r>
            <a:endParaRPr sz="3600" b="1" dirty="0">
              <a:solidFill>
                <a:schemeClr val="lt1"/>
              </a:solidFill>
            </a:endParaRPr>
          </a:p>
          <a:p>
            <a:pPr marL="788673" lvl="0" indent="-74295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Arial"/>
              <a:buAutoNum type="arabicPeriod"/>
            </a:pPr>
            <a:r>
              <a:rPr lang="zh-TW" sz="3600" b="1" dirty="0">
                <a:solidFill>
                  <a:schemeClr val="lt1"/>
                </a:solidFill>
              </a:rPr>
              <a:t>花時間與同事交流，傾聽，真誠地關心他們的生活。</a:t>
            </a:r>
            <a:endParaRPr sz="3600" b="1" dirty="0">
              <a:solidFill>
                <a:schemeClr val="lt1"/>
              </a:solidFill>
            </a:endParaRPr>
          </a:p>
          <a:p>
            <a:pPr marL="788673" lvl="0" indent="-74295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Arial"/>
              <a:buAutoNum type="arabicPeriod"/>
            </a:pPr>
            <a:r>
              <a:rPr lang="zh-TW" sz="3600" b="1" dirty="0">
                <a:solidFill>
                  <a:schemeClr val="lt1"/>
                </a:solidFill>
              </a:rPr>
              <a:t>在同事遇到困難和麵臨的挑戰時給予支持。</a:t>
            </a:r>
            <a:endParaRPr sz="3600" b="1" dirty="0">
              <a:solidFill>
                <a:schemeClr val="lt1"/>
              </a:solidFill>
            </a:endParaRPr>
          </a:p>
          <a:p>
            <a:pPr marL="788673" lvl="0" indent="-74295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Arial"/>
              <a:buAutoNum type="arabicPeriod"/>
            </a:pPr>
            <a:r>
              <a:rPr lang="zh-TW" sz="3600" b="1" dirty="0">
                <a:solidFill>
                  <a:schemeClr val="lt1"/>
                </a:solidFill>
              </a:rPr>
              <a:t>主動幫助工作量過大的同事。</a:t>
            </a:r>
            <a:endParaRPr b="1" dirty="0"/>
          </a:p>
          <a:p>
            <a:pPr marL="788673" lvl="0" indent="-74295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Arial"/>
              <a:buAutoNum type="arabicPeriod"/>
            </a:pPr>
            <a:r>
              <a:rPr lang="zh-TW" sz="3600" b="1" dirty="0">
                <a:solidFill>
                  <a:schemeClr val="lt1"/>
                </a:solidFill>
              </a:rPr>
              <a:t>為同事的成功喝彩，並在他們遇到挫敗時給予鼓勵。</a:t>
            </a:r>
            <a:endParaRPr b="1" dirty="0"/>
          </a:p>
          <a:p>
            <a:pPr marL="788673" lvl="0" indent="-74295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Arial"/>
              <a:buAutoNum type="arabicPeriod"/>
            </a:pPr>
            <a:r>
              <a:rPr lang="zh-TW" sz="3600" b="1" dirty="0">
                <a:solidFill>
                  <a:schemeClr val="lt1"/>
                </a:solidFill>
              </a:rPr>
              <a:t>將功勞歸於同事。</a:t>
            </a:r>
            <a:endParaRPr sz="3600" b="1" dirty="0">
              <a:solidFill>
                <a:schemeClr val="lt1"/>
              </a:solidFill>
            </a:endParaRPr>
          </a:p>
          <a:p>
            <a:pPr marL="788673" lvl="0" indent="-74295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Arial"/>
              <a:buAutoNum type="arabicPeriod"/>
            </a:pPr>
            <a:r>
              <a:rPr lang="zh-TW" sz="3600" b="1" dirty="0">
                <a:solidFill>
                  <a:schemeClr val="lt1"/>
                </a:solidFill>
              </a:rPr>
              <a:t>即使同事們不知道，也常為他們禱告。</a:t>
            </a:r>
            <a:endParaRPr b="1" dirty="0"/>
          </a:p>
          <a:p>
            <a:pPr marL="788673" lvl="0" indent="-56007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Arial"/>
              <a:buNone/>
            </a:pPr>
            <a:endParaRPr sz="36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5"/>
          <p:cNvSpPr txBox="1">
            <a:spLocks noGrp="1"/>
          </p:cNvSpPr>
          <p:nvPr>
            <p:ph type="title"/>
          </p:nvPr>
        </p:nvSpPr>
        <p:spPr>
          <a:xfrm>
            <a:off x="1158239" y="99060"/>
            <a:ext cx="9875520" cy="962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lang="zh-TW" dirty="0">
                <a:solidFill>
                  <a:schemeClr val="lt1"/>
                </a:solidFill>
              </a:rPr>
              <a:t>周間操練</a:t>
            </a:r>
            <a:endParaRPr dirty="0">
              <a:solidFill>
                <a:schemeClr val="lt1"/>
              </a:solidFill>
              <a:latin typeface="PMingLiU"/>
              <a:ea typeface="PMingLiU"/>
              <a:cs typeface="PMingLiU"/>
              <a:sym typeface="PMingLiU"/>
            </a:endParaRPr>
          </a:p>
        </p:txBody>
      </p:sp>
      <p:sp>
        <p:nvSpPr>
          <p:cNvPr id="174" name="Google Shape;174;p35"/>
          <p:cNvSpPr txBox="1">
            <a:spLocks noGrp="1"/>
          </p:cNvSpPr>
          <p:nvPr>
            <p:ph type="body" idx="1"/>
          </p:nvPr>
        </p:nvSpPr>
        <p:spPr>
          <a:xfrm>
            <a:off x="97489" y="908685"/>
            <a:ext cx="11997020" cy="56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5600" lvl="0" indent="-31115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Arial"/>
              <a:buChar char="•"/>
            </a:pPr>
            <a:r>
              <a:rPr lang="zh-TW" sz="2800" b="1" dirty="0">
                <a:solidFill>
                  <a:schemeClr val="lt1"/>
                </a:solidFill>
              </a:rPr>
              <a:t>星期一：</a:t>
            </a:r>
            <a:r>
              <a:rPr lang="zh-TW" sz="2800" b="1" dirty="0">
                <a:solidFill>
                  <a:srgbClr val="FFFF00"/>
                </a:solidFill>
              </a:rPr>
              <a:t>身份</a:t>
            </a:r>
            <a:r>
              <a:rPr lang="zh-TW" sz="2800" b="1" dirty="0">
                <a:solidFill>
                  <a:schemeClr val="lt1"/>
                </a:solidFill>
              </a:rPr>
              <a:t>（創 1:26）神兒女的身份如何影響你對工作的看法？你是在工作中尋找身分的來源，還是將工作視為身分的表達？</a:t>
            </a:r>
            <a:endParaRPr b="1" dirty="0"/>
          </a:p>
          <a:p>
            <a:pPr marL="355600" lvl="0" indent="-31115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Arial"/>
              <a:buChar char="•"/>
            </a:pPr>
            <a:r>
              <a:rPr lang="zh-TW" sz="2800" b="1" dirty="0">
                <a:solidFill>
                  <a:schemeClr val="lt1"/>
                </a:solidFill>
              </a:rPr>
              <a:t>星期二：</a:t>
            </a:r>
            <a:r>
              <a:rPr lang="zh-TW" sz="2800" b="1" dirty="0">
                <a:solidFill>
                  <a:srgbClr val="FFFF00"/>
                </a:solidFill>
              </a:rPr>
              <a:t>使命</a:t>
            </a:r>
            <a:r>
              <a:rPr lang="zh-TW" sz="2800" b="1" dirty="0">
                <a:solidFill>
                  <a:schemeClr val="lt1"/>
                </a:solidFill>
              </a:rPr>
              <a:t>（創 1:28）你的工作如何為你的公司或社區帶來秩序和繁榮？你的工作如何為公共利益、他人的福祉做出貢獻？</a:t>
            </a:r>
            <a:endParaRPr b="1" dirty="0"/>
          </a:p>
          <a:p>
            <a:pPr marL="355600" lvl="0" indent="-31115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Arial"/>
              <a:buChar char="•"/>
            </a:pPr>
            <a:r>
              <a:rPr lang="zh-TW" sz="2800" b="1" dirty="0">
                <a:solidFill>
                  <a:schemeClr val="lt1"/>
                </a:solidFill>
              </a:rPr>
              <a:t>星期三：</a:t>
            </a:r>
            <a:r>
              <a:rPr lang="zh-TW" sz="2800" b="1" dirty="0">
                <a:solidFill>
                  <a:srgbClr val="FFFF00"/>
                </a:solidFill>
              </a:rPr>
              <a:t>墮落</a:t>
            </a:r>
            <a:r>
              <a:rPr lang="zh-TW" sz="2800" b="1" dirty="0">
                <a:solidFill>
                  <a:schemeClr val="lt1"/>
                </a:solidFill>
              </a:rPr>
              <a:t>（創 3:6）你的罪會如何影響你的同事，甚至影響你的工作？儘管你因墮落而感到沮喪，但你如何在工作中看見基督的救贖？</a:t>
            </a:r>
            <a:endParaRPr b="1" dirty="0"/>
          </a:p>
          <a:p>
            <a:pPr marL="355600" lvl="0" indent="-31115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Arial"/>
              <a:buChar char="•"/>
            </a:pPr>
            <a:r>
              <a:rPr lang="zh-TW" sz="2800" b="1" dirty="0">
                <a:solidFill>
                  <a:schemeClr val="lt1"/>
                </a:solidFill>
              </a:rPr>
              <a:t>星期四：</a:t>
            </a:r>
            <a:r>
              <a:rPr lang="zh-TW" sz="2800" b="1" dirty="0">
                <a:solidFill>
                  <a:srgbClr val="FFFF00"/>
                </a:solidFill>
              </a:rPr>
              <a:t>他人</a:t>
            </a:r>
            <a:r>
              <a:rPr lang="zh-TW" sz="2800" b="1" dirty="0">
                <a:solidFill>
                  <a:schemeClr val="lt1"/>
                </a:solidFill>
              </a:rPr>
              <a:t>（創 9:6）當你想到你的同事時，你是否將他們視為按著神的形象所造的人－值得擁有尊嚴和價值？你如何向你每天接觸的人彰顯神？</a:t>
            </a:r>
            <a:endParaRPr b="1" dirty="0"/>
          </a:p>
          <a:p>
            <a:pPr marL="355600" lvl="0" indent="-31115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Arial"/>
              <a:buChar char="•"/>
            </a:pPr>
            <a:r>
              <a:rPr lang="zh-TW" sz="2800" b="1" dirty="0">
                <a:solidFill>
                  <a:schemeClr val="lt1"/>
                </a:solidFill>
              </a:rPr>
              <a:t>星期五：</a:t>
            </a:r>
            <a:r>
              <a:rPr lang="zh-TW" sz="2800" b="1" dirty="0">
                <a:solidFill>
                  <a:srgbClr val="FFFF00"/>
                </a:solidFill>
              </a:rPr>
              <a:t>安息</a:t>
            </a:r>
            <a:r>
              <a:rPr lang="zh-TW" sz="2800" b="1" dirty="0">
                <a:solidFill>
                  <a:schemeClr val="lt1"/>
                </a:solidFill>
              </a:rPr>
              <a:t>（利 23:3）有哪些方法可以讓你在日常工作中享受安息和滿足？</a:t>
            </a:r>
            <a:endParaRPr b="1" dirty="0"/>
          </a:p>
          <a:p>
            <a:pPr marL="788673" lvl="0" indent="-56007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Arial"/>
              <a:buNone/>
            </a:pPr>
            <a:endParaRPr sz="28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zh-TW" dirty="0">
                <a:solidFill>
                  <a:schemeClr val="lt1"/>
                </a:solidFill>
              </a:rPr>
              <a:t>請用三個詞語描述你的工作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00" name="Google Shape;100;p5"/>
          <p:cNvSpPr txBox="1">
            <a:spLocks noGrp="1"/>
          </p:cNvSpPr>
          <p:nvPr>
            <p:ph type="body" idx="1"/>
          </p:nvPr>
        </p:nvSpPr>
        <p:spPr>
          <a:xfrm>
            <a:off x="1143000" y="2057400"/>
            <a:ext cx="6423991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200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</a:pPr>
            <a:r>
              <a:rPr lang="zh-TW" u="sng" dirty="0">
                <a:solidFill>
                  <a:schemeClr val="hlink"/>
                </a:solidFill>
                <a:hlinkClick r:id="rId3"/>
              </a:rPr>
              <a:t>https://www.mentimeter.com/app/presentation/al3ogasmn58zfah5d2bu673a2q5ohnpk/edit?question=xht3bve8sq7a&amp;source=present</a:t>
            </a:r>
            <a:endParaRPr dirty="0"/>
          </a:p>
          <a:p>
            <a:pPr marL="457200" lvl="0" indent="-2286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40"/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763F74-A311-C73E-35DC-80009B6B5F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6669" y="1351867"/>
            <a:ext cx="3591426" cy="489653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>
            <a:spLocks noGrp="1"/>
          </p:cNvSpPr>
          <p:nvPr>
            <p:ph type="title"/>
          </p:nvPr>
        </p:nvSpPr>
        <p:spPr>
          <a:xfrm>
            <a:off x="1158238" y="210820"/>
            <a:ext cx="9875520" cy="962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lang="zh-TW" b="1" dirty="0">
                <a:solidFill>
                  <a:schemeClr val="lt1"/>
                </a:solidFill>
              </a:rPr>
              <a:t>門徒培育在職場系列</a:t>
            </a:r>
            <a:endParaRPr b="1" dirty="0">
              <a:solidFill>
                <a:schemeClr val="lt1"/>
              </a:solidFill>
              <a:latin typeface="PMingLiU"/>
              <a:ea typeface="PMingLiU"/>
              <a:cs typeface="PMingLiU"/>
              <a:sym typeface="PMingLiU"/>
            </a:endParaRPr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1"/>
          </p:nvPr>
        </p:nvSpPr>
        <p:spPr>
          <a:xfrm>
            <a:off x="884889" y="1261885"/>
            <a:ext cx="10422219" cy="3441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88670" lvl="0" indent="-7429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Arial"/>
              <a:buAutoNum type="arabicPeriod"/>
            </a:pPr>
            <a:r>
              <a:rPr lang="zh-TW" sz="3600" b="1" dirty="0">
                <a:solidFill>
                  <a:schemeClr val="lt1"/>
                </a:solidFill>
              </a:rPr>
              <a:t>工作源自創造 → 工作極其美好</a:t>
            </a:r>
            <a:endParaRPr b="1" dirty="0"/>
          </a:p>
          <a:p>
            <a:pPr marL="788670" lvl="0" indent="-7429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Arial"/>
              <a:buAutoNum type="arabicPeriod"/>
            </a:pPr>
            <a:r>
              <a:rPr lang="zh-TW" sz="3600" b="1" dirty="0">
                <a:solidFill>
                  <a:schemeClr val="lt1"/>
                </a:solidFill>
              </a:rPr>
              <a:t>工作艱辛破碎 → 在工作中找到盼望</a:t>
            </a:r>
            <a:endParaRPr b="1" dirty="0"/>
          </a:p>
          <a:p>
            <a:pPr marL="788670" lvl="0" indent="-7429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Arial"/>
              <a:buAutoNum type="arabicPeriod"/>
            </a:pPr>
            <a:r>
              <a:rPr lang="zh-TW" sz="3600" b="1" dirty="0">
                <a:solidFill>
                  <a:schemeClr val="lt1"/>
                </a:solidFill>
              </a:rPr>
              <a:t>工作中遇見神 → 在工作中分辨神的引導</a:t>
            </a:r>
            <a:endParaRPr b="1" dirty="0"/>
          </a:p>
          <a:p>
            <a:pPr marL="788670" lvl="0" indent="-7429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Arial"/>
              <a:buAutoNum type="arabicPeriod"/>
            </a:pPr>
            <a:r>
              <a:rPr lang="zh-TW" sz="3600" b="1" dirty="0">
                <a:solidFill>
                  <a:schemeClr val="lt1"/>
                </a:solidFill>
              </a:rPr>
              <a:t>工作成爲祝福 → 在工作中祝福他人</a:t>
            </a:r>
            <a:endParaRPr b="1" dirty="0"/>
          </a:p>
          <a:p>
            <a:pPr marL="788670" lvl="0" indent="-742950">
              <a:lnSpc>
                <a:spcPct val="110000"/>
              </a:lnSpc>
              <a:spcBef>
                <a:spcPts val="0"/>
              </a:spcBef>
              <a:buClr>
                <a:schemeClr val="lt1"/>
              </a:buClr>
              <a:buSzPts val="2880"/>
              <a:buFont typeface="Arial"/>
              <a:buAutoNum type="arabicPeriod"/>
            </a:pPr>
            <a:r>
              <a:rPr lang="zh-TW" sz="3600" b="1" dirty="0">
                <a:solidFill>
                  <a:schemeClr val="lt1"/>
                </a:solidFill>
              </a:rPr>
              <a:t>工作終將成全 → 在新天新地</a:t>
            </a:r>
            <a:r>
              <a:rPr lang="zh-TW" altLang="en-US" sz="3600" b="1" dirty="0">
                <a:solidFill>
                  <a:schemeClr val="lt1"/>
                </a:solidFill>
              </a:rPr>
              <a:t>工作</a:t>
            </a:r>
            <a:r>
              <a:rPr lang="zh-TW" sz="3600" b="1" dirty="0">
                <a:solidFill>
                  <a:schemeClr val="lt1"/>
                </a:solidFill>
              </a:rPr>
              <a:t>完美</a:t>
            </a:r>
            <a:endParaRPr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E35FB55-96ED-DC80-A2A4-4DF58BB31EB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77"/>
          <a:stretch>
            <a:fillRect/>
          </a:stretch>
        </p:blipFill>
        <p:spPr>
          <a:xfrm>
            <a:off x="3106656" y="924765"/>
            <a:ext cx="1878967" cy="5554295"/>
          </a:xfrm>
          <a:prstGeom prst="rect">
            <a:avLst/>
          </a:prstGeom>
        </p:spPr>
      </p:pic>
      <p:sp>
        <p:nvSpPr>
          <p:cNvPr id="111" name="Google Shape;111;p26"/>
          <p:cNvSpPr txBox="1">
            <a:spLocks noGrp="1"/>
          </p:cNvSpPr>
          <p:nvPr>
            <p:ph type="title"/>
          </p:nvPr>
        </p:nvSpPr>
        <p:spPr>
          <a:xfrm>
            <a:off x="1158239" y="99060"/>
            <a:ext cx="9875520" cy="962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lang="zh-TW" dirty="0">
                <a:solidFill>
                  <a:schemeClr val="lt1"/>
                </a:solidFill>
              </a:rPr>
              <a:t>門徒培育在職場系列</a:t>
            </a:r>
            <a:endParaRPr dirty="0">
              <a:solidFill>
                <a:schemeClr val="lt1"/>
              </a:solidFill>
              <a:latin typeface="PMingLiU"/>
              <a:ea typeface="PMingLiU"/>
              <a:cs typeface="PMingLiU"/>
              <a:sym typeface="PMingLiU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BF9DFD-13BA-125C-0D3E-9DD5C9C9F2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342" y="924765"/>
            <a:ext cx="1858253" cy="555172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7A433C8-75E8-68A3-B8FD-F289FB9B9A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5490" y="922623"/>
            <a:ext cx="1866128" cy="555230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5E0960C-1FB9-98DB-2EB1-0D48CFF20D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7029" y="917212"/>
            <a:ext cx="1853332" cy="555230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FD63C29-BB01-66B7-D6D9-6E898B887F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99961" y="917212"/>
            <a:ext cx="1861022" cy="55523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3951E12-3093-97D1-CECC-4C27F726EB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7342" y="918492"/>
            <a:ext cx="1878967" cy="55371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4554AF7-C398-0118-3976-2D3CB771AC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46309" y="918492"/>
            <a:ext cx="1866127" cy="5537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9CF6C62-EB47-AF39-AAC2-40A55CEE6BD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85623" y="918492"/>
            <a:ext cx="1868758" cy="554475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D612AC9-05D9-811A-EDA5-19EBBCDDDFC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32596" y="918492"/>
            <a:ext cx="1871354" cy="554475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65B4D0F-7D2E-51AD-91C3-96E68D27AC4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92082" y="918492"/>
            <a:ext cx="1858532" cy="5537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9"/>
          <p:cNvSpPr txBox="1">
            <a:spLocks noGrp="1"/>
          </p:cNvSpPr>
          <p:nvPr>
            <p:ph type="title"/>
          </p:nvPr>
        </p:nvSpPr>
        <p:spPr>
          <a:xfrm>
            <a:off x="1056639" y="220980"/>
            <a:ext cx="9875520" cy="962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lang="zh-TW" b="1" dirty="0">
                <a:solidFill>
                  <a:schemeClr val="lt1"/>
                </a:solidFill>
              </a:rPr>
              <a:t>工作的神</a:t>
            </a:r>
            <a:endParaRPr b="1" dirty="0">
              <a:solidFill>
                <a:schemeClr val="lt1"/>
              </a:solidFill>
              <a:latin typeface="PMingLiU"/>
              <a:ea typeface="PMingLiU"/>
              <a:cs typeface="PMingLiU"/>
              <a:sym typeface="PMingLiU"/>
            </a:endParaRPr>
          </a:p>
        </p:txBody>
      </p:sp>
      <p:sp>
        <p:nvSpPr>
          <p:cNvPr id="132" name="Google Shape;132;p29"/>
          <p:cNvSpPr txBox="1">
            <a:spLocks noGrp="1"/>
          </p:cNvSpPr>
          <p:nvPr>
            <p:ph type="body" idx="1"/>
          </p:nvPr>
        </p:nvSpPr>
        <p:spPr>
          <a:xfrm>
            <a:off x="386080" y="1066800"/>
            <a:ext cx="11623040" cy="5570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None/>
            </a:pPr>
            <a:r>
              <a:rPr lang="zh-TW" sz="3200" b="1" dirty="0">
                <a:solidFill>
                  <a:schemeClr val="lt1"/>
                </a:solidFill>
              </a:rPr>
              <a:t>詩篇 104:10-16,27,28</a:t>
            </a:r>
            <a:endParaRPr b="1" dirty="0"/>
          </a:p>
          <a:p>
            <a:pPr marL="4572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None/>
            </a:pPr>
            <a:r>
              <a:rPr lang="zh-TW" sz="3200" b="1" dirty="0">
                <a:solidFill>
                  <a:schemeClr val="lt1"/>
                </a:solidFill>
                <a:latin typeface="KaiTi"/>
                <a:ea typeface="KaiTi"/>
                <a:cs typeface="KaiTi"/>
                <a:sym typeface="KaiTi"/>
              </a:rPr>
              <a:t>耶和華使泉源湧在山谷，流在山間，使野地的走獸有水喝，   野驢得解其渴。天上的飛鳥在水旁住宿，在枝幹間啼叫。</a:t>
            </a:r>
            <a:endParaRPr b="1" dirty="0"/>
          </a:p>
          <a:p>
            <a:pPr marL="4572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None/>
            </a:pPr>
            <a:r>
              <a:rPr lang="zh-TW" sz="3200" b="1" dirty="0">
                <a:solidFill>
                  <a:schemeClr val="lt1"/>
                </a:solidFill>
                <a:latin typeface="KaiTi"/>
                <a:ea typeface="KaiTi"/>
                <a:cs typeface="KaiTi"/>
                <a:sym typeface="KaiTi"/>
              </a:rPr>
              <a:t>他從樓閣中澆灌山嶺； 因他作為的功效，地就豐足。</a:t>
            </a:r>
            <a:endParaRPr b="1" dirty="0"/>
          </a:p>
          <a:p>
            <a:pPr marL="4572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None/>
            </a:pPr>
            <a:r>
              <a:rPr lang="zh-TW" sz="3200" b="1" dirty="0">
                <a:solidFill>
                  <a:schemeClr val="lt1"/>
                </a:solidFill>
                <a:latin typeface="KaiTi"/>
                <a:ea typeface="KaiTi"/>
                <a:cs typeface="KaiTi"/>
                <a:sym typeface="KaiTi"/>
              </a:rPr>
              <a:t>他使草生長，給牲畜吃， 使菜蔬生長，供給人用， 使人從地裏得食物，得酒能悅人心， 得油能潤人面， 得糧能養人心。</a:t>
            </a:r>
            <a:endParaRPr b="1" dirty="0"/>
          </a:p>
          <a:p>
            <a:pPr marL="4572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None/>
            </a:pPr>
            <a:r>
              <a:rPr lang="zh-TW" sz="3200" b="1" dirty="0">
                <a:solidFill>
                  <a:schemeClr val="lt1"/>
                </a:solidFill>
                <a:latin typeface="KaiTi"/>
                <a:ea typeface="KaiTi"/>
                <a:cs typeface="KaiTi"/>
                <a:sym typeface="KaiTi"/>
              </a:rPr>
              <a:t>佳美的樹木，就是耶和華所栽種的黎巴嫩的香柏樹，都滿了汁漿。</a:t>
            </a:r>
            <a:endParaRPr b="1" dirty="0"/>
          </a:p>
          <a:p>
            <a:pPr marL="4572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None/>
            </a:pPr>
            <a:r>
              <a:rPr lang="zh-TW" sz="3200" b="1" dirty="0">
                <a:solidFill>
                  <a:schemeClr val="lt1"/>
                </a:solidFill>
                <a:latin typeface="KaiTi"/>
                <a:ea typeface="KaiTi"/>
                <a:cs typeface="KaiTi"/>
                <a:sym typeface="KaiTi"/>
              </a:rPr>
              <a:t>這些都仰望你按時給牠們食物。你給牠們，牠們就拾起來；   你張手，牠們就飽得美食。</a:t>
            </a:r>
            <a:endParaRPr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0"/>
          <p:cNvSpPr txBox="1">
            <a:spLocks noGrp="1"/>
          </p:cNvSpPr>
          <p:nvPr>
            <p:ph type="title"/>
          </p:nvPr>
        </p:nvSpPr>
        <p:spPr>
          <a:xfrm>
            <a:off x="1056639" y="220980"/>
            <a:ext cx="9875520" cy="962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lang="zh-TW" b="1" dirty="0">
                <a:solidFill>
                  <a:schemeClr val="lt1"/>
                </a:solidFill>
              </a:rPr>
              <a:t>工作的神</a:t>
            </a:r>
            <a:endParaRPr b="1" dirty="0">
              <a:solidFill>
                <a:schemeClr val="lt1"/>
              </a:solidFill>
              <a:latin typeface="PMingLiU"/>
              <a:ea typeface="PMingLiU"/>
              <a:cs typeface="PMingLiU"/>
              <a:sym typeface="PMingLiU"/>
            </a:endParaRPr>
          </a:p>
        </p:txBody>
      </p:sp>
      <p:sp>
        <p:nvSpPr>
          <p:cNvPr id="138" name="Google Shape;138;p30"/>
          <p:cNvSpPr txBox="1">
            <a:spLocks noGrp="1"/>
          </p:cNvSpPr>
          <p:nvPr>
            <p:ph type="body" idx="1"/>
          </p:nvPr>
        </p:nvSpPr>
        <p:spPr>
          <a:xfrm>
            <a:off x="194981" y="1066800"/>
            <a:ext cx="11802037" cy="5570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17220" lvl="0" indent="-571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Noto Sans Symbols"/>
              <a:buChar char="⮚"/>
            </a:pPr>
            <a:r>
              <a:rPr lang="zh-TW" sz="3200" b="1" dirty="0">
                <a:solidFill>
                  <a:schemeClr val="lt1"/>
                </a:solidFill>
                <a:latin typeface="KaiTi"/>
                <a:ea typeface="KaiTi"/>
                <a:cs typeface="KaiTi"/>
                <a:sym typeface="KaiTi"/>
              </a:rPr>
              <a:t>歌羅西書 1：17 … 萬有也靠他而立。</a:t>
            </a:r>
            <a:endParaRPr b="1" dirty="0"/>
          </a:p>
          <a:p>
            <a:pPr marL="617220" lvl="0" indent="-571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Noto Sans Symbols"/>
              <a:buChar char="⮚"/>
            </a:pPr>
            <a:r>
              <a:rPr lang="zh-TW" sz="3200" b="1" dirty="0">
                <a:solidFill>
                  <a:schemeClr val="lt1"/>
                </a:solidFill>
                <a:latin typeface="KaiTi"/>
                <a:ea typeface="KaiTi"/>
                <a:cs typeface="KaiTi"/>
                <a:sym typeface="KaiTi"/>
              </a:rPr>
              <a:t>希伯來書 1：3 他(基督)...常用他大能的命令托住萬有。</a:t>
            </a:r>
            <a:endParaRPr b="1" dirty="0"/>
          </a:p>
          <a:p>
            <a:pPr marL="617220" lvl="0" indent="-571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Noto Sans Symbols"/>
              <a:buChar char="⮚"/>
            </a:pPr>
            <a:r>
              <a:rPr lang="zh-TW" sz="3200" b="1" dirty="0">
                <a:solidFill>
                  <a:schemeClr val="lt1"/>
                </a:solidFill>
                <a:latin typeface="KaiTi"/>
                <a:ea typeface="KaiTi"/>
                <a:cs typeface="KaiTi"/>
                <a:sym typeface="KaiTi"/>
              </a:rPr>
              <a:t>約伯記 12:18 他放鬆君王的綁，又用帶子捆他們的腰。23他使邦國興旺而又毀滅，他使邦國開廣而又擄去。24他將地上民中首領的聰明奪去，使他們在荒廢無路之地漂流。</a:t>
            </a:r>
            <a:endParaRPr b="1" dirty="0"/>
          </a:p>
          <a:p>
            <a:pPr marL="617220" lvl="0" indent="-571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Noto Sans Symbols"/>
              <a:buChar char="⮚"/>
            </a:pPr>
            <a:r>
              <a:rPr lang="zh-TW" sz="3200" b="1" dirty="0">
                <a:solidFill>
                  <a:schemeClr val="lt1"/>
                </a:solidFill>
                <a:latin typeface="KaiTi"/>
                <a:ea typeface="KaiTi"/>
                <a:cs typeface="KaiTi"/>
                <a:sym typeface="KaiTi"/>
              </a:rPr>
              <a:t>箴言21:1 王的心在耶和華手中，好像隴溝的水隨意流轉。</a:t>
            </a:r>
            <a:endParaRPr b="1" dirty="0"/>
          </a:p>
          <a:p>
            <a:pPr marL="617220" lvl="0" indent="-571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Noto Sans Symbols"/>
              <a:buChar char="⮚"/>
            </a:pPr>
            <a:r>
              <a:rPr lang="zh-TW" sz="3200" b="1" dirty="0">
                <a:solidFill>
                  <a:schemeClr val="lt1"/>
                </a:solidFill>
                <a:latin typeface="KaiTi"/>
                <a:ea typeface="KaiTi"/>
                <a:cs typeface="KaiTi"/>
                <a:sym typeface="KaiTi"/>
              </a:rPr>
              <a:t>以弗所書 2：10 我們是他所造之物，在基督耶穌裏創造的，為要使我們行善，就是　神早已預備好要我們做的。</a:t>
            </a:r>
            <a:endParaRPr sz="3200" b="1" dirty="0">
              <a:solidFill>
                <a:schemeClr val="lt1"/>
              </a:solidFill>
              <a:latin typeface="KaiTi"/>
              <a:ea typeface="KaiTi"/>
              <a:cs typeface="KaiTi"/>
              <a:sym typeface="KaiTi"/>
            </a:endParaRPr>
          </a:p>
          <a:p>
            <a:pPr marL="617220" lvl="0" indent="-571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Noto Sans Symbols"/>
              <a:buChar char="⮚"/>
            </a:pPr>
            <a:r>
              <a:rPr lang="zh-TW" sz="3200" b="1" dirty="0">
                <a:solidFill>
                  <a:schemeClr val="lt1"/>
                </a:solidFill>
                <a:latin typeface="KaiTi"/>
                <a:ea typeface="KaiTi"/>
                <a:cs typeface="KaiTi"/>
                <a:sym typeface="KaiTi"/>
              </a:rPr>
              <a:t>詩篇 145：9 耶和華善待萬有，他的憐憫覆庇他一切所造的。</a:t>
            </a:r>
            <a:endParaRPr sz="3200" b="1" dirty="0">
              <a:solidFill>
                <a:schemeClr val="lt1"/>
              </a:solidFill>
              <a:latin typeface="KaiTi"/>
              <a:ea typeface="KaiTi"/>
              <a:cs typeface="KaiTi"/>
              <a:sym typeface="KaiTi"/>
            </a:endParaRPr>
          </a:p>
          <a:p>
            <a:pPr marL="617220" lvl="0" indent="-388619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Noto Sans Symbols"/>
              <a:buNone/>
            </a:pPr>
            <a:endParaRPr sz="32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1"/>
          <p:cNvSpPr txBox="1">
            <a:spLocks noGrp="1"/>
          </p:cNvSpPr>
          <p:nvPr>
            <p:ph type="title"/>
          </p:nvPr>
        </p:nvSpPr>
        <p:spPr>
          <a:xfrm>
            <a:off x="1056639" y="220980"/>
            <a:ext cx="9875520" cy="962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lang="zh-TW" b="1" dirty="0">
                <a:solidFill>
                  <a:schemeClr val="lt1"/>
                </a:solidFill>
              </a:rPr>
              <a:t>工作的神</a:t>
            </a:r>
            <a:endParaRPr b="1" dirty="0">
              <a:solidFill>
                <a:schemeClr val="lt1"/>
              </a:solidFill>
              <a:latin typeface="PMingLiU"/>
              <a:ea typeface="PMingLiU"/>
              <a:cs typeface="PMingLiU"/>
              <a:sym typeface="PMingLiU"/>
            </a:endParaRPr>
          </a:p>
        </p:txBody>
      </p:sp>
      <p:sp>
        <p:nvSpPr>
          <p:cNvPr id="144" name="Google Shape;144;p31"/>
          <p:cNvSpPr txBox="1">
            <a:spLocks noGrp="1"/>
          </p:cNvSpPr>
          <p:nvPr>
            <p:ph type="body" idx="1"/>
          </p:nvPr>
        </p:nvSpPr>
        <p:spPr>
          <a:xfrm>
            <a:off x="194981" y="1066800"/>
            <a:ext cx="11802037" cy="5570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17220" lvl="0" indent="-571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Noto Sans Symbols"/>
              <a:buChar char="⮚"/>
            </a:pPr>
            <a:r>
              <a:rPr lang="zh-TW" sz="3200" b="1" dirty="0">
                <a:solidFill>
                  <a:schemeClr val="lt1"/>
                </a:solidFill>
                <a:latin typeface="KaiTi"/>
                <a:ea typeface="KaiTi"/>
                <a:cs typeface="KaiTi"/>
                <a:sym typeface="KaiTi"/>
              </a:rPr>
              <a:t>1：31 神看一切所造的，看哪，都非常好。</a:t>
            </a:r>
            <a:endParaRPr sz="3200" b="1" dirty="0">
              <a:solidFill>
                <a:schemeClr val="lt1"/>
              </a:solidFill>
              <a:latin typeface="KaiTi"/>
              <a:ea typeface="KaiTi"/>
              <a:cs typeface="KaiTi"/>
              <a:sym typeface="KaiTi"/>
            </a:endParaRPr>
          </a:p>
          <a:p>
            <a:pPr marL="617220" lvl="0" indent="-388619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Noto Sans Symbols"/>
              <a:buNone/>
            </a:pPr>
            <a:endParaRPr sz="3200" b="1" dirty="0">
              <a:solidFill>
                <a:schemeClr val="lt1"/>
              </a:solidFill>
              <a:latin typeface="KaiTi"/>
              <a:ea typeface="KaiTi"/>
              <a:cs typeface="KaiTi"/>
              <a:sym typeface="KaiTi"/>
            </a:endParaRPr>
          </a:p>
          <a:p>
            <a:pPr marL="617220" lvl="0" indent="-571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Noto Sans Symbols"/>
              <a:buChar char="⮚"/>
            </a:pPr>
            <a:r>
              <a:rPr lang="zh-TW" sz="3200" b="1" dirty="0">
                <a:solidFill>
                  <a:schemeClr val="lt1"/>
                </a:solidFill>
                <a:latin typeface="KaiTi"/>
                <a:ea typeface="KaiTi"/>
                <a:cs typeface="KaiTi"/>
                <a:sym typeface="KaiTi"/>
              </a:rPr>
              <a:t>2：1-3 天和地，以及萬象都完成了。 到第七日，神已經完成了造物之工，就在第七日安息了，歇了他所做一切的工。神賜福給第七日，將它分別為聖，因為在這日，神安息了，歇了他所做一切創造的工。</a:t>
            </a:r>
            <a:endParaRPr lang="en-HK" altLang="zh-TW" sz="3200" b="1" dirty="0">
              <a:solidFill>
                <a:schemeClr val="lt1"/>
              </a:solidFill>
              <a:latin typeface="KaiTi"/>
              <a:ea typeface="KaiTi"/>
              <a:cs typeface="KaiTi"/>
              <a:sym typeface="KaiTi"/>
            </a:endParaRPr>
          </a:p>
          <a:p>
            <a:pPr marL="617220" lvl="0" indent="-571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Noto Sans Symbols"/>
              <a:buChar char="⮚"/>
            </a:pPr>
            <a:endParaRPr b="1" dirty="0"/>
          </a:p>
          <a:p>
            <a:pPr marL="617220" lvl="0" indent="-571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Noto Sans Symbols"/>
              <a:buChar char="⮚"/>
            </a:pPr>
            <a:r>
              <a:rPr lang="zh-TW" sz="3200" b="1" dirty="0">
                <a:solidFill>
                  <a:schemeClr val="lt1"/>
                </a:solidFill>
                <a:latin typeface="KaiTi"/>
                <a:ea typeface="KaiTi"/>
                <a:cs typeface="KaiTi"/>
                <a:sym typeface="KaiTi"/>
              </a:rPr>
              <a:t>詩篇 19：諸天述說神的榮耀，穹蒼傳揚他手的作為。</a:t>
            </a:r>
            <a:endParaRPr b="1" dirty="0"/>
          </a:p>
          <a:p>
            <a:pPr marL="617220" lvl="0" indent="-388619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Noto Sans Symbols"/>
              <a:buNone/>
            </a:pPr>
            <a:endParaRPr sz="3200" b="1" dirty="0">
              <a:solidFill>
                <a:schemeClr val="lt1"/>
              </a:solidFill>
              <a:latin typeface="KaiTi"/>
              <a:ea typeface="KaiTi"/>
              <a:cs typeface="KaiTi"/>
              <a:sym typeface="KaiT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D8EFADFF-0E46-35D7-EDB6-DF5E01481B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2">
            <a:extLst>
              <a:ext uri="{FF2B5EF4-FFF2-40B4-BE49-F238E27FC236}">
                <a16:creationId xmlns:a16="http://schemas.microsoft.com/office/drawing/2014/main" id="{0F0BCBF0-D288-BEC3-CE76-E99D764A1C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58240" y="196215"/>
            <a:ext cx="9875520" cy="962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lang="zh-TW" b="1" dirty="0">
                <a:solidFill>
                  <a:schemeClr val="lt1"/>
                </a:solidFill>
              </a:rPr>
              <a:t>工作的人</a:t>
            </a:r>
            <a:endParaRPr b="1" dirty="0">
              <a:solidFill>
                <a:schemeClr val="lt1"/>
              </a:solidFill>
              <a:latin typeface="PMingLiU"/>
              <a:ea typeface="PMingLiU"/>
              <a:cs typeface="PMingLiU"/>
              <a:sym typeface="PMingLiU"/>
            </a:endParaRPr>
          </a:p>
        </p:txBody>
      </p:sp>
      <p:sp>
        <p:nvSpPr>
          <p:cNvPr id="150" name="Google Shape;150;p32">
            <a:extLst>
              <a:ext uri="{FF2B5EF4-FFF2-40B4-BE49-F238E27FC236}">
                <a16:creationId xmlns:a16="http://schemas.microsoft.com/office/drawing/2014/main" id="{BC4A6E3A-99C9-FE78-2BA8-C7F7C9B82BD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7490" y="1061085"/>
            <a:ext cx="11616990" cy="56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17223" lvl="0" indent="-571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Noto Sans Symbols"/>
              <a:buChar char="⮚"/>
            </a:pPr>
            <a:r>
              <a:rPr lang="zh-TW" sz="3200" dirty="0">
                <a:solidFill>
                  <a:schemeClr val="lt1"/>
                </a:solidFill>
              </a:rPr>
              <a:t>工作是人性的一部分</a:t>
            </a:r>
            <a:endParaRPr lang="en-HK" altLang="zh-TW" sz="3200" dirty="0">
              <a:solidFill>
                <a:schemeClr val="lt1"/>
              </a:solidFill>
            </a:endParaRPr>
          </a:p>
          <a:p>
            <a:pPr marL="617223" lvl="0" indent="-571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Noto Sans Symbols"/>
              <a:buChar char="⮚"/>
            </a:pPr>
            <a:r>
              <a:rPr lang="zh-TW" sz="3200" dirty="0">
                <a:solidFill>
                  <a:schemeClr val="lt1"/>
                </a:solidFill>
                <a:latin typeface="KaiTi"/>
                <a:ea typeface="KaiTi"/>
                <a:cs typeface="KaiTi"/>
                <a:sym typeface="KaiTi"/>
              </a:rPr>
              <a:t>1：26 神說：「我們要照著我們的形像，按著我們的樣式造人，」  27 神就照著他的形像創造人，照著神的形像創造他們；他創造了他們，有男有女。 </a:t>
            </a:r>
            <a:endParaRPr lang="en-HK" altLang="zh-TW" sz="3200" dirty="0">
              <a:solidFill>
                <a:schemeClr val="lt1"/>
              </a:solidFill>
              <a:latin typeface="KaiTi"/>
              <a:ea typeface="KaiTi"/>
              <a:cs typeface="KaiTi"/>
              <a:sym typeface="KaiTi"/>
            </a:endParaRPr>
          </a:p>
          <a:p>
            <a:pPr marL="617223" lvl="0" indent="-571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Noto Sans Symbols"/>
              <a:buChar char="⮚"/>
            </a:pPr>
            <a:endParaRPr sz="3200" dirty="0">
              <a:solidFill>
                <a:schemeClr val="lt1"/>
              </a:solidFill>
              <a:latin typeface="KaiTi"/>
              <a:ea typeface="KaiTi"/>
              <a:cs typeface="KaiTi"/>
              <a:sym typeface="KaiTi"/>
            </a:endParaRPr>
          </a:p>
          <a:p>
            <a:pPr marL="617223" lvl="0" indent="-571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Noto Sans Symbols"/>
              <a:buChar char="⮚"/>
            </a:pPr>
            <a:r>
              <a:rPr lang="zh-TW" altLang="en-US" sz="3200" dirty="0">
                <a:solidFill>
                  <a:schemeClr val="lt1"/>
                </a:solidFill>
                <a:latin typeface="KaiTi"/>
                <a:ea typeface="KaiTi"/>
                <a:cs typeface="KaiTi"/>
                <a:sym typeface="KaiTi"/>
              </a:rPr>
              <a:t>利</a:t>
            </a:r>
            <a:r>
              <a:rPr lang="zh-CN" altLang="en-US" sz="3200" dirty="0">
                <a:solidFill>
                  <a:schemeClr val="lt1"/>
                </a:solidFill>
                <a:latin typeface="KaiTi"/>
                <a:ea typeface="KaiTi"/>
                <a:cs typeface="KaiTi"/>
                <a:sym typeface="KaiTi"/>
              </a:rPr>
              <a:t>未記</a:t>
            </a:r>
            <a:r>
              <a:rPr lang="en-HK" altLang="zh-TW" sz="3200" dirty="0">
                <a:solidFill>
                  <a:schemeClr val="lt1"/>
                </a:solidFill>
                <a:latin typeface="KaiTi"/>
                <a:ea typeface="KaiTi"/>
                <a:cs typeface="KaiTi"/>
                <a:sym typeface="KaiTi"/>
              </a:rPr>
              <a:t> </a:t>
            </a:r>
            <a:r>
              <a:rPr lang="en-US" altLang="zh-TW" sz="3200" dirty="0">
                <a:solidFill>
                  <a:schemeClr val="lt1"/>
                </a:solidFill>
                <a:latin typeface="KaiTi"/>
                <a:ea typeface="KaiTi"/>
                <a:cs typeface="KaiTi"/>
                <a:sym typeface="KaiTi"/>
              </a:rPr>
              <a:t>19:9-10 </a:t>
            </a:r>
            <a:r>
              <a:rPr lang="zh-TW" altLang="en-US" sz="3200" dirty="0">
                <a:solidFill>
                  <a:schemeClr val="lt1"/>
                </a:solidFill>
                <a:latin typeface="KaiTi"/>
                <a:ea typeface="KaiTi"/>
                <a:cs typeface="KaiTi"/>
                <a:sym typeface="KaiTi"/>
              </a:rPr>
              <a:t>你們在自己的地收割莊稼時，不可割盡田的角落，也不可拾取莊稼所掉落的。不可摘盡葡萄園的葡萄，也不可拾取葡萄園中掉落的葡萄，要把它們留給窮人和寄居的。我是耶和華</a:t>
            </a:r>
            <a:r>
              <a:rPr lang="en-US" altLang="zh-TW" sz="3200" dirty="0">
                <a:solidFill>
                  <a:schemeClr val="lt1"/>
                </a:solidFill>
                <a:latin typeface="KaiTi"/>
                <a:ea typeface="KaiTi"/>
                <a:cs typeface="KaiTi"/>
                <a:sym typeface="KaiTi"/>
              </a:rPr>
              <a:t>—</a:t>
            </a:r>
            <a:r>
              <a:rPr lang="zh-TW" altLang="en-US" sz="3200" dirty="0">
                <a:solidFill>
                  <a:schemeClr val="lt1"/>
                </a:solidFill>
                <a:latin typeface="KaiTi"/>
                <a:ea typeface="KaiTi"/>
                <a:cs typeface="KaiTi"/>
                <a:sym typeface="KaiTi"/>
              </a:rPr>
              <a:t>你們的神。</a:t>
            </a:r>
            <a:endParaRPr sz="3200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76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2"/>
          <p:cNvSpPr txBox="1">
            <a:spLocks noGrp="1"/>
          </p:cNvSpPr>
          <p:nvPr>
            <p:ph type="title"/>
          </p:nvPr>
        </p:nvSpPr>
        <p:spPr>
          <a:xfrm>
            <a:off x="1158240" y="196215"/>
            <a:ext cx="9875520" cy="962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</a:pPr>
            <a:r>
              <a:rPr lang="zh-TW" b="1" dirty="0">
                <a:solidFill>
                  <a:schemeClr val="lt1"/>
                </a:solidFill>
              </a:rPr>
              <a:t>工作的人</a:t>
            </a:r>
            <a:endParaRPr b="1" dirty="0">
              <a:solidFill>
                <a:schemeClr val="lt1"/>
              </a:solidFill>
              <a:latin typeface="PMingLiU"/>
              <a:ea typeface="PMingLiU"/>
              <a:cs typeface="PMingLiU"/>
              <a:sym typeface="PMingLiU"/>
            </a:endParaRPr>
          </a:p>
        </p:txBody>
      </p:sp>
      <p:sp>
        <p:nvSpPr>
          <p:cNvPr id="150" name="Google Shape;150;p32"/>
          <p:cNvSpPr txBox="1">
            <a:spLocks noGrp="1"/>
          </p:cNvSpPr>
          <p:nvPr>
            <p:ph type="body" idx="1"/>
          </p:nvPr>
        </p:nvSpPr>
        <p:spPr>
          <a:xfrm>
            <a:off x="97490" y="1061085"/>
            <a:ext cx="11616990" cy="56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17223" lvl="0" indent="-571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Noto Sans Symbols"/>
              <a:buChar char="⮚"/>
            </a:pPr>
            <a:r>
              <a:rPr lang="zh-TW" sz="3200" b="1" dirty="0">
                <a:solidFill>
                  <a:schemeClr val="lt1"/>
                </a:solidFill>
              </a:rPr>
              <a:t>工作是神給人的使命</a:t>
            </a:r>
            <a:endParaRPr lang="en-HK" altLang="zh-TW" sz="3200" b="1" dirty="0">
              <a:solidFill>
                <a:schemeClr val="lt1"/>
              </a:solidFill>
            </a:endParaRPr>
          </a:p>
          <a:p>
            <a:pPr marL="617223" lvl="0" indent="-571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Noto Sans Symbols"/>
              <a:buChar char="⮚"/>
            </a:pPr>
            <a:r>
              <a:rPr lang="zh-TW" sz="3200" b="1" dirty="0">
                <a:solidFill>
                  <a:schemeClr val="lt1"/>
                </a:solidFill>
                <a:latin typeface="KaiTi"/>
                <a:ea typeface="KaiTi"/>
                <a:cs typeface="KaiTi"/>
                <a:sym typeface="KaiTi"/>
              </a:rPr>
              <a:t>1：</a:t>
            </a:r>
            <a:r>
              <a:rPr lang="en-US" altLang="zh-TW" sz="3200" b="1" dirty="0">
                <a:solidFill>
                  <a:schemeClr val="lt1"/>
                </a:solidFill>
                <a:latin typeface="KaiTi"/>
                <a:ea typeface="KaiTi"/>
                <a:cs typeface="KaiTi"/>
                <a:sym typeface="KaiTi"/>
              </a:rPr>
              <a:t>27 </a:t>
            </a:r>
            <a:r>
              <a:rPr lang="zh-TW" altLang="en-US" sz="3200" b="1" dirty="0">
                <a:solidFill>
                  <a:schemeClr val="lt1"/>
                </a:solidFill>
                <a:latin typeface="KaiTi"/>
                <a:ea typeface="KaiTi"/>
                <a:cs typeface="KaiTi"/>
                <a:sym typeface="KaiTi"/>
              </a:rPr>
              <a:t>使他們管理海裏的魚、天空的鳥、地上的牲畜和全地，以及地上爬的一切爬行動物。  </a:t>
            </a:r>
            <a:r>
              <a:rPr lang="zh-TW" sz="3200" b="1" dirty="0">
                <a:solidFill>
                  <a:schemeClr val="lt1"/>
                </a:solidFill>
                <a:latin typeface="KaiTi"/>
                <a:ea typeface="KaiTi"/>
                <a:cs typeface="KaiTi"/>
                <a:sym typeface="KaiTi"/>
              </a:rPr>
              <a:t>28 神賜福給他們，神對他們說：「要生養眾多，遍滿這地，治理它；要管理海裏的魚、天空的鳥和地上各樣活動的生物。」</a:t>
            </a:r>
            <a:endParaRPr lang="en-HK" altLang="zh-TW" sz="3200" b="1" dirty="0">
              <a:solidFill>
                <a:schemeClr val="lt1"/>
              </a:solidFill>
              <a:latin typeface="KaiTi"/>
              <a:ea typeface="KaiTi"/>
              <a:cs typeface="KaiTi"/>
              <a:sym typeface="KaiTi"/>
            </a:endParaRPr>
          </a:p>
          <a:p>
            <a:pPr marL="617223" lvl="0" indent="-571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Noto Sans Symbols"/>
              <a:buChar char="⮚"/>
            </a:pPr>
            <a:endParaRPr lang="en-HK" altLang="zh-TW" sz="3200" b="1" dirty="0">
              <a:solidFill>
                <a:schemeClr val="lt1"/>
              </a:solidFill>
              <a:latin typeface="KaiTi"/>
              <a:ea typeface="KaiTi"/>
              <a:cs typeface="KaiTi"/>
              <a:sym typeface="KaiTi"/>
            </a:endParaRPr>
          </a:p>
          <a:p>
            <a:pPr marL="617223" lvl="0" indent="-571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Noto Sans Symbols"/>
              <a:buChar char="⮚"/>
            </a:pPr>
            <a:r>
              <a:rPr lang="zh-TW" sz="3200" b="1" dirty="0">
                <a:solidFill>
                  <a:schemeClr val="lt1"/>
                </a:solidFill>
                <a:latin typeface="KaiTi"/>
                <a:ea typeface="KaiTi"/>
                <a:cs typeface="KaiTi"/>
                <a:sym typeface="KaiTi"/>
              </a:rPr>
              <a:t>2：8 耶和華神在東方的伊甸栽了一個園子，把所造的人安置在那裏。15 耶和華神把那人安置在伊甸園，讓他耕耘看管。</a:t>
            </a:r>
            <a:endParaRPr sz="3200" b="1" dirty="0">
              <a:solidFill>
                <a:schemeClr val="lt1"/>
              </a:solidFill>
              <a:latin typeface="KaiTi"/>
              <a:ea typeface="KaiTi"/>
              <a:cs typeface="KaiTi"/>
              <a:sym typeface="KaiTi"/>
            </a:endParaRPr>
          </a:p>
          <a:p>
            <a:pPr marL="617223" lvl="0" indent="-3886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Noto Sans Symbols"/>
              <a:buNone/>
            </a:pPr>
            <a:endParaRPr sz="32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1291</Words>
  <Application>Microsoft Office PowerPoint</Application>
  <PresentationFormat>Widescreen</PresentationFormat>
  <Paragraphs>68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KaiTi</vt:lpstr>
      <vt:lpstr>Noto Sans Symbols</vt:lpstr>
      <vt:lpstr>Corbel</vt:lpstr>
      <vt:lpstr>Calibri</vt:lpstr>
      <vt:lpstr>PMingLiU</vt:lpstr>
      <vt:lpstr>Arial</vt:lpstr>
      <vt:lpstr>Basis</vt:lpstr>
      <vt:lpstr>工作何其美好  創世記 1:1-5, 26-28, 31, 2:8,15</vt:lpstr>
      <vt:lpstr>請用三個詞語描述你的工作</vt:lpstr>
      <vt:lpstr>門徒培育在職場系列</vt:lpstr>
      <vt:lpstr>門徒培育在職場系列</vt:lpstr>
      <vt:lpstr>工作的神</vt:lpstr>
      <vt:lpstr>工作的神</vt:lpstr>
      <vt:lpstr>工作的神</vt:lpstr>
      <vt:lpstr>工作的人</vt:lpstr>
      <vt:lpstr>工作的人</vt:lpstr>
      <vt:lpstr>基督徒的工作</vt:lpstr>
      <vt:lpstr>在工作中訓練屬神的品格</vt:lpstr>
      <vt:lpstr>在工作中建立真誠的關係</vt:lpstr>
      <vt:lpstr>周間操練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IT 001</dc:creator>
  <cp:lastModifiedBy>Ada Leung</cp:lastModifiedBy>
  <cp:revision>4</cp:revision>
  <dcterms:created xsi:type="dcterms:W3CDTF">2019-07-12T06:29:34Z</dcterms:created>
  <dcterms:modified xsi:type="dcterms:W3CDTF">2026-02-26T03:24:03Z</dcterms:modified>
</cp:coreProperties>
</file>